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4" r:id="rId4"/>
    <p:sldId id="258" r:id="rId5"/>
    <p:sldId id="262" r:id="rId6"/>
    <p:sldId id="257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F55F4F1-D1CF-4500-9831-C4BE9C578F9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42300B6-79CA-4051-9AA1-8D076AE114AF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259253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F4F1-D1CF-4500-9831-C4BE9C578F9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00B6-79CA-4051-9AA1-8D076AE11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6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F4F1-D1CF-4500-9831-C4BE9C578F9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00B6-79CA-4051-9AA1-8D076AE11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3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F4F1-D1CF-4500-9831-C4BE9C578F9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00B6-79CA-4051-9AA1-8D076AE11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956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55F4F1-D1CF-4500-9831-C4BE9C578F9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2300B6-79CA-4051-9AA1-8D076AE114A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37821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F4F1-D1CF-4500-9831-C4BE9C578F9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00B6-79CA-4051-9AA1-8D076AE11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25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F4F1-D1CF-4500-9831-C4BE9C578F9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00B6-79CA-4051-9AA1-8D076AE11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3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F4F1-D1CF-4500-9831-C4BE9C578F9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00B6-79CA-4051-9AA1-8D076AE11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5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F4F1-D1CF-4500-9831-C4BE9C578F9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00B6-79CA-4051-9AA1-8D076AE11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84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55F4F1-D1CF-4500-9831-C4BE9C578F9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2300B6-79CA-4051-9AA1-8D076AE114A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5586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55F4F1-D1CF-4500-9831-C4BE9C578F9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2300B6-79CA-4051-9AA1-8D076AE114A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278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F55F4F1-D1CF-4500-9831-C4BE9C578F9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42300B6-79CA-4051-9AA1-8D076AE114A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291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ZaFVfHftzp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Up: 3/2/2016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How much nitrogen is in the air around us? </a:t>
            </a:r>
          </a:p>
          <a:p>
            <a:endParaRPr lang="en-US" sz="4400" dirty="0"/>
          </a:p>
          <a:p>
            <a:pPr marL="530352" lvl="1" indent="0">
              <a:buNone/>
            </a:pPr>
            <a:r>
              <a:rPr lang="en-US" sz="4400" dirty="0" smtClean="0"/>
              <a:t>78%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29852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nitrogen cycle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45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Explain what the nitrogen cycle is with 80% accuracy utilizing the class materials and activity.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841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Cycle Simplified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hlinkClick r:id="rId2"/>
              </a:rPr>
              <a:t>http://youtu.be/ZaFVfHftzpl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452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0"/>
            <a:ext cx="79008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3858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hmoop.com/images/biology/biobook_eco_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768" y="412124"/>
            <a:ext cx="8129479" cy="618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797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and Bacteria Symbiosis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The bacteria that fix nitrogen in the soil have a symbiotic relationship</a:t>
            </a:r>
          </a:p>
          <a:p>
            <a:pPr lvl="1"/>
            <a:r>
              <a:rPr lang="en-US" sz="4000" i="0" dirty="0" smtClean="0"/>
              <a:t>The plant’s root provide a place for the bacteria to live</a:t>
            </a:r>
          </a:p>
          <a:p>
            <a:pPr lvl="1"/>
            <a:r>
              <a:rPr lang="en-US" sz="4000" i="0" dirty="0" smtClean="0"/>
              <a:t>The bacteria “fix” the nitrogen so the plant can use it </a:t>
            </a:r>
            <a:endParaRPr lang="en-US" sz="4000" i="0" dirty="0"/>
          </a:p>
        </p:txBody>
      </p:sp>
    </p:spTree>
    <p:extLst>
      <p:ext uri="{BB962C8B-B14F-4D97-AF65-F5344CB8AC3E}">
        <p14:creationId xmlns:p14="http://schemas.microsoft.com/office/powerpoint/2010/main" val="1008155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Points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Organisms use nitrogen less than carbon or water </a:t>
            </a:r>
          </a:p>
          <a:p>
            <a:r>
              <a:rPr lang="en-US" sz="3600" dirty="0" smtClean="0"/>
              <a:t>Organisms cannot use atmospheric nitrogen directly. First it must be “fixed” by lightening or bacteria</a:t>
            </a:r>
          </a:p>
          <a:p>
            <a:r>
              <a:rPr lang="en-US" sz="3600" dirty="0" smtClean="0"/>
              <a:t>A lack of nitrogen would eradicate life on Earth </a:t>
            </a:r>
          </a:p>
          <a:p>
            <a:r>
              <a:rPr lang="en-US" sz="3600" dirty="0" smtClean="0"/>
              <a:t>The nitrogen cycle never ends; it keeps cycling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71618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61</TotalTime>
  <Words>129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Warm Up: 3/2/2016</vt:lpstr>
      <vt:lpstr>The nitrogen cycle</vt:lpstr>
      <vt:lpstr>Objectives</vt:lpstr>
      <vt:lpstr>Nitrogen Cycle Simplified</vt:lpstr>
      <vt:lpstr>PowerPoint Presentation</vt:lpstr>
      <vt:lpstr>PowerPoint Presentation</vt:lpstr>
      <vt:lpstr>Plant and Bacteria Symbiosis</vt:lpstr>
      <vt:lpstr>Review Points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 Up: 3/2/2016</dc:title>
  <dc:creator>Metzger, Sharon</dc:creator>
  <cp:lastModifiedBy>Metzger, Sharon</cp:lastModifiedBy>
  <cp:revision>6</cp:revision>
  <dcterms:created xsi:type="dcterms:W3CDTF">2016-03-01T22:35:47Z</dcterms:created>
  <dcterms:modified xsi:type="dcterms:W3CDTF">2016-03-02T13:53:49Z</dcterms:modified>
</cp:coreProperties>
</file>